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0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6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7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1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0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8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548B-9A03-47A5-9162-615C2E45F1D9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A508-FE49-47C7-AABC-43072933F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0198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2696065"/>
            <a:ext cx="1219200" cy="199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696065"/>
            <a:ext cx="1066800" cy="199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82259" y="2209800"/>
            <a:ext cx="808741" cy="132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2139097"/>
            <a:ext cx="838200" cy="1242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2110032"/>
            <a:ext cx="1025165" cy="185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239000" y="2323706"/>
            <a:ext cx="990600" cy="1905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1" y="4533898"/>
            <a:ext cx="3581400" cy="14097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4114800"/>
            <a:ext cx="195606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56582" y="4584856"/>
            <a:ext cx="510618" cy="74914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3962400"/>
            <a:ext cx="6858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 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39459" y="3684503"/>
            <a:ext cx="2286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54102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52800" y="3962401"/>
            <a:ext cx="0" cy="1447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2800" y="39624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48200" y="3962400"/>
            <a:ext cx="0" cy="532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48200" y="4495014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534400" y="838200"/>
            <a:ext cx="0" cy="3656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9386" y="5562599"/>
            <a:ext cx="3124200" cy="381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644772" y="1905000"/>
            <a:ext cx="499228" cy="3047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5943599"/>
            <a:ext cx="9144000" cy="53340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6477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 PARKING NO PARKING NO PARKING NO PARKING NO PARKING  NO PARKING  NO PARKING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3802" y="556259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HEAD IN PARKING ONLY</a:t>
            </a:r>
            <a:endParaRPr lang="en-US" dirty="0"/>
          </a:p>
        </p:txBody>
      </p:sp>
      <p:cxnSp>
        <p:nvCxnSpPr>
          <p:cNvPr id="50" name="Straight Connector 49"/>
          <p:cNvCxnSpPr>
            <a:stCxn id="46" idx="1"/>
            <a:endCxn id="46" idx="3"/>
          </p:cNvCxnSpPr>
          <p:nvPr/>
        </p:nvCxnSpPr>
        <p:spPr>
          <a:xfrm>
            <a:off x="0" y="6210300"/>
            <a:ext cx="914400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43500" y="4825341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PARKING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36550" y="4586034"/>
            <a:ext cx="663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CONC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6549" y="4876262"/>
            <a:ext cx="663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Rest</a:t>
            </a:r>
          </a:p>
          <a:p>
            <a:r>
              <a:rPr lang="en-US" sz="1200" dirty="0" smtClean="0"/>
              <a:t>rooms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29029" y="37981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Fields 1-6 will be used.</a:t>
            </a:r>
          </a:p>
          <a:p>
            <a:endParaRPr lang="en-US" sz="1400" dirty="0"/>
          </a:p>
          <a:p>
            <a:r>
              <a:rPr lang="en-US" sz="1400" dirty="0" smtClean="0"/>
              <a:t>Trainers available at tent 1 Saturday and Sunday.</a:t>
            </a:r>
          </a:p>
          <a:p>
            <a:endParaRPr lang="en-US" sz="1400" dirty="0"/>
          </a:p>
          <a:p>
            <a:r>
              <a:rPr lang="en-US" sz="1400" dirty="0" smtClean="0"/>
              <a:t>Tournament officials, t-shirts and raffle tickets </a:t>
            </a:r>
            <a:r>
              <a:rPr lang="en-US" sz="1400" dirty="0" smtClean="0"/>
              <a:t>available </a:t>
            </a:r>
            <a:r>
              <a:rPr lang="en-US" sz="1400" dirty="0" smtClean="0"/>
              <a:t>at tent 2.</a:t>
            </a:r>
          </a:p>
          <a:p>
            <a:endParaRPr lang="en-US" sz="1400" dirty="0"/>
          </a:p>
          <a:p>
            <a:r>
              <a:rPr lang="en-US" sz="1400" dirty="0" smtClean="0"/>
              <a:t>$5 Overflow parking is available at the campground near the East end of the </a:t>
            </a:r>
            <a:r>
              <a:rPr lang="en-US" sz="1400" dirty="0" smtClean="0"/>
              <a:t>park.</a:t>
            </a:r>
          </a:p>
          <a:p>
            <a:endParaRPr lang="en-US" sz="1400" dirty="0"/>
          </a:p>
          <a:p>
            <a:r>
              <a:rPr lang="en-US" sz="1400" dirty="0" smtClean="0"/>
              <a:t>Parking </a:t>
            </a:r>
            <a:r>
              <a:rPr lang="en-US" sz="1400" dirty="0" smtClean="0"/>
              <a:t>as designated ONLY. Others will be towed.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56582" y="4876262"/>
            <a:ext cx="5106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GSSA\AppData\Local\Microsoft\Windows\Temporary Internet Files\Content.IE5\2DWSQ7C2\compass-logo-150x1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9268"/>
            <a:ext cx="919604" cy="91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3800" y="12588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3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94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GSSA</dc:creator>
  <cp:lastModifiedBy>GSSA</cp:lastModifiedBy>
  <cp:revision>8</cp:revision>
  <cp:lastPrinted>2015-04-22T19:53:01Z</cp:lastPrinted>
  <dcterms:created xsi:type="dcterms:W3CDTF">2015-04-10T17:59:48Z</dcterms:created>
  <dcterms:modified xsi:type="dcterms:W3CDTF">2015-05-07T20:53:29Z</dcterms:modified>
</cp:coreProperties>
</file>